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60" r:id="rId5"/>
    <p:sldId id="259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120" y="4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02E9-0D6D-D367-55C5-B4E5CAF30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2DDF66-35C4-4BE3-40FD-391AB707BE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71E9F0-48F4-669C-982B-3BF26420D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3A7F5-E390-2DF8-C08D-D8AC3E428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12EF6-C7E6-FB98-57A0-B9A32B0CA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243177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BCD2A-A596-FFEC-3411-ECAB38AB1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E75888-8413-EFAD-7822-91CB75BCA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466C4-3726-CECE-43BB-94055B7CB7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CC6775-72EF-D8A2-78EC-7CB577060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E1467-00A3-3F8C-A0F5-AAB63795D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78050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B8472C-1255-B569-6776-1A1AAE2196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E27593-447C-3DD1-B118-14FF4E484D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50070-07A6-95F8-F701-E0D8929CD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B7466-10B6-02D8-7230-AD9C50395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01BB6-CD92-E530-0296-A21C36416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075073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A5029-6E80-8E7A-6105-519D6FD98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CF3F8-2F66-8718-79FB-58A6A2307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71AE4-8451-0AD4-F0E0-EBF000D4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9F5AE-761E-B06D-FC71-B4C5CF4A4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42D7F-265F-46BB-E55D-683FC9C5E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710801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E4DD1-0C35-73D2-575B-FF5F16949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AA8E00-4B5F-9B98-FD86-9B5A2F75F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33D86-0E48-9861-524E-B155D0B998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BF27F-C061-A85E-0076-7D5F218CE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882E5-8922-37D2-AB73-2918A906E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467846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ED853-38BA-D8EE-896B-5DE381F49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37966-F56C-A497-1B2B-A90D2E5778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161618-9D9A-F4C6-F057-C325D293B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67F2C-EFFD-3BB4-920E-021EE17890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E9DEE0-51CC-5457-3466-32BD23398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956DF1-AF38-95F0-A34C-C352969F3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59345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C5BC2-9E57-E955-6D08-15055B2F5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315B3A-BDBB-10AB-2E64-F585CFF212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F6F834-BF9F-E797-41D0-65E49C0A9A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44BE64-D18A-0E99-FB72-31A6F25E80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975640-02E0-54CB-509C-0AE8B83A03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B8D37F-11CF-4EE4-F614-9BA844DE8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26FFC3-8ECA-B5A5-A751-74140636C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3FDBE69-1610-32A6-E971-2B846D83D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1503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85193-AA1F-6404-9D6B-CC16440A0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C363B8-8D5D-7A5A-2664-BA914E7BD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9E36F5-918D-B01D-1EA5-6D3A8D07A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2660F7-C94B-C419-A515-C891A921E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95485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8023EFD-D2B7-B976-7F2B-6A5BAF06E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6E725A-4C6B-74ED-C081-EC86EC355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4503E-828F-43B7-B2F2-8494C86A9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39097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C2991-CD36-ED36-7F73-AE20F0C34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2D376-A651-8727-5F12-6B52AEC87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E3CFEB-FDD9-4424-0EDB-491FD111C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8B492A-D3E8-1706-3C86-C0E1240E5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F4ACC3-72EF-6F57-9791-DC3A0FADD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DF7E28-2AE4-663A-2857-FF901612C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12907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D38C8-EE75-41EF-4D48-1732BFAEA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436CC1-929B-48C1-26B2-1D64E7AF17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4BB63F-D653-F526-BC03-8A873A8863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39E5D-449B-7D9D-DC68-9B1A7DD41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EABA5C-3591-8A82-AEB1-3DA03929E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DB84E5-B91D-7D4B-5D52-4B5064290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4426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DD859C-DC06-FE58-AE97-C67FA32EA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D817EB-760C-DFE4-B97F-84CB5C9C5D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A997D-9828-C5D2-C3CD-6D1AB09CC7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75E609-3A0C-4E3B-827F-E69F86892D35}" type="datetimeFigureOut">
              <a:rPr lang="hr-HR" smtClean="0"/>
              <a:t>1.6.2025.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60153-B694-FC6C-427E-352CA639C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AC54A-10F9-0AAA-343B-8BAA6C8CC0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5B44A02-8B3C-4ADF-BEA2-82AD1E014792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59022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5443FF9-0302-F296-E4A2-DCCBA8284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003CBA0-15EB-93AF-742D-18F4C7D7ED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657225" y="356394"/>
            <a:ext cx="9144000" cy="2387600"/>
          </a:xfrm>
        </p:spPr>
        <p:txBody>
          <a:bodyPr/>
          <a:lstStyle/>
          <a:p>
            <a:r>
              <a:rPr lang="en-US" b="0" i="0" dirty="0">
                <a:effectLst/>
                <a:latin typeface="Source Sans Pro Black" panose="020B0803030403020204" pitchFamily="34" charset="0"/>
                <a:ea typeface="Source Sans Pro Black" panose="020B0803030403020204" pitchFamily="34" charset="0"/>
              </a:rPr>
              <a:t>A(I) Want To Sleep</a:t>
            </a:r>
            <a:endParaRPr lang="hr-HR" dirty="0">
              <a:latin typeface="Source Sans Pro Black" panose="020B0803030403020204" pitchFamily="34" charset="0"/>
              <a:ea typeface="Source Sans Pro Black" panose="020B0803030403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8B24F2-848F-0F98-898F-B4970DF926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657225" y="2833688"/>
            <a:ext cx="9144000" cy="1655762"/>
          </a:xfrm>
        </p:spPr>
        <p:txBody>
          <a:bodyPr/>
          <a:lstStyle/>
          <a:p>
            <a:r>
              <a:rPr lang="en-GB" dirty="0" err="1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Plz</a:t>
            </a:r>
            <a:r>
              <a:rPr lang="en-GB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 let me rest </a:t>
            </a:r>
            <a:r>
              <a:rPr lang="hr-HR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:(</a:t>
            </a:r>
          </a:p>
        </p:txBody>
      </p:sp>
    </p:spTree>
    <p:extLst>
      <p:ext uri="{BB962C8B-B14F-4D97-AF65-F5344CB8AC3E}">
        <p14:creationId xmlns:p14="http://schemas.microsoft.com/office/powerpoint/2010/main" val="339148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Picture 8" descr="A computer desk and chair&#10;&#10;AI-generated content may be incorrect.">
            <a:extLst>
              <a:ext uri="{FF2B5EF4-FFF2-40B4-BE49-F238E27FC236}">
                <a16:creationId xmlns:a16="http://schemas.microsoft.com/office/drawing/2014/main" id="{F1DA911D-A174-971E-EC7A-218BC97787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74" r="-2" b="-2"/>
          <a:stretch>
            <a:fillRect/>
          </a:stretch>
        </p:blipFill>
        <p:spPr>
          <a:xfrm>
            <a:off x="321730" y="329742"/>
            <a:ext cx="5674897" cy="3017405"/>
          </a:xfrm>
          <a:prstGeom prst="rect">
            <a:avLst/>
          </a:prstGeom>
        </p:spPr>
      </p:pic>
      <p:pic>
        <p:nvPicPr>
          <p:cNvPr id="5" name="Picture 4" descr="A bed with a blanket and a poster on the wall&#10;&#10;AI-generated content may be incorrect.">
            <a:extLst>
              <a:ext uri="{FF2B5EF4-FFF2-40B4-BE49-F238E27FC236}">
                <a16:creationId xmlns:a16="http://schemas.microsoft.com/office/drawing/2014/main" id="{3723D065-BBAE-C3A7-158D-0590AD9FC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36" r="27545" b="421"/>
          <a:stretch/>
        </p:blipFill>
        <p:spPr>
          <a:xfrm>
            <a:off x="6096000" y="329742"/>
            <a:ext cx="5674895" cy="6158110"/>
          </a:xfrm>
          <a:prstGeom prst="rect">
            <a:avLst/>
          </a:prstGeom>
        </p:spPr>
      </p:pic>
      <p:pic>
        <p:nvPicPr>
          <p:cNvPr id="7" name="Picture 6" descr="A room with a toilet and a door&#10;&#10;AI-generated content may be incorrect.">
            <a:extLst>
              <a:ext uri="{FF2B5EF4-FFF2-40B4-BE49-F238E27FC236}">
                <a16:creationId xmlns:a16="http://schemas.microsoft.com/office/drawing/2014/main" id="{14B4B3F5-A9BF-77F7-B7F6-2BC7A16F98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6" t="2313" b="8153"/>
          <a:stretch/>
        </p:blipFill>
        <p:spPr>
          <a:xfrm>
            <a:off x="321731" y="3538721"/>
            <a:ext cx="5674896" cy="294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13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363F97-26BE-A9D8-F000-DEF313760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278" y="1487328"/>
            <a:ext cx="3519147" cy="960786"/>
          </a:xfrm>
        </p:spPr>
        <p:txBody>
          <a:bodyPr anchor="b">
            <a:normAutofit/>
          </a:bodyPr>
          <a:lstStyle/>
          <a:p>
            <a:r>
              <a:rPr lang="hr-HR" sz="5000" dirty="0">
                <a:latin typeface="Source Sans Pro Black" panose="020B0803030403020204" pitchFamily="34" charset="-18"/>
              </a:rPr>
              <a:t>STORYLINE</a:t>
            </a:r>
          </a:p>
        </p:txBody>
      </p:sp>
      <p:sp>
        <p:nvSpPr>
          <p:cNvPr id="16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F0B15-F278-37DF-13BE-0DFA82E94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hr-HR" sz="2200">
                <a:latin typeface="Source Sans Pro Black" panose="020B0803030403020204" pitchFamily="34" charset="-18"/>
              </a:rPr>
              <a:t>- student</a:t>
            </a:r>
          </a:p>
          <a:p>
            <a:pPr>
              <a:buFontTx/>
              <a:buChar char="-"/>
            </a:pPr>
            <a:r>
              <a:rPr lang="hr-HR" sz="2200">
                <a:latin typeface="Source Sans Pro Black" panose="020B0803030403020204" pitchFamily="34" charset="-18"/>
              </a:rPr>
              <a:t>sve manje energije,</a:t>
            </a:r>
          </a:p>
          <a:p>
            <a:pPr marL="0" indent="0">
              <a:buNone/>
            </a:pPr>
            <a:r>
              <a:rPr lang="hr-HR" sz="2200">
                <a:latin typeface="Source Sans Pro Black" panose="020B0803030403020204" pitchFamily="34" charset="-18"/>
              </a:rPr>
              <a:t>         sve više posla</a:t>
            </a:r>
          </a:p>
          <a:p>
            <a:pPr marL="0" indent="0">
              <a:buNone/>
            </a:pPr>
            <a:r>
              <a:rPr lang="hr-HR" sz="2200">
                <a:latin typeface="Source Sans Pro Black" panose="020B0803030403020204" pitchFamily="34" charset="-18"/>
              </a:rPr>
              <a:t>- halucinacije</a:t>
            </a:r>
          </a:p>
          <a:p>
            <a:pPr marL="0" indent="0">
              <a:buNone/>
            </a:pPr>
            <a:r>
              <a:rPr lang="hr-HR" sz="2200">
                <a:latin typeface="Source Sans Pro Black" panose="020B0803030403020204" pitchFamily="34" charset="-18"/>
              </a:rPr>
              <a:t>- AI buddy </a:t>
            </a:r>
          </a:p>
          <a:p>
            <a:endParaRPr lang="hr-HR" sz="2200">
              <a:latin typeface="Source Sans Pro Black" panose="020B0803030403020204" pitchFamily="34" charset="-18"/>
            </a:endParaRPr>
          </a:p>
          <a:p>
            <a:endParaRPr lang="hr-HR" sz="2200">
              <a:latin typeface="Source Sans Pro Black" panose="020B0803030403020204" pitchFamily="34" charset="-18"/>
            </a:endParaRPr>
          </a:p>
          <a:p>
            <a:endParaRPr lang="hr-HR" sz="2200">
              <a:latin typeface="Source Sans Pro Black" panose="020B0803030403020204" pitchFamily="34" charset="-18"/>
            </a:endParaRPr>
          </a:p>
        </p:txBody>
      </p:sp>
      <p:pic>
        <p:nvPicPr>
          <p:cNvPr id="9" name="Picture 8" descr="A computer screen with a green screen&#10;&#10;AI-generated content may be incorrect.">
            <a:extLst>
              <a:ext uri="{FF2B5EF4-FFF2-40B4-BE49-F238E27FC236}">
                <a16:creationId xmlns:a16="http://schemas.microsoft.com/office/drawing/2014/main" id="{045FDF7D-1862-7345-E06D-B0AC0F9E71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425" y="1487328"/>
            <a:ext cx="7548384" cy="4245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643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6DE4FF3-7624-3224-FF2B-71588567C3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B30995-AFAB-5045-B336-14FA589D53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62200" y="1004888"/>
            <a:ext cx="6079836" cy="1149353"/>
          </a:xfrm>
        </p:spPr>
        <p:txBody>
          <a:bodyPr/>
          <a:lstStyle/>
          <a:p>
            <a:r>
              <a:rPr lang="hr-HR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STORYLINE GAMEPLAY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DAB0D-38BF-B636-74E7-3777E2B7EF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62200" y="2330451"/>
            <a:ext cx="5969000" cy="3232149"/>
          </a:xfrm>
        </p:spPr>
        <p:txBody>
          <a:bodyPr/>
          <a:lstStyle/>
          <a:p>
            <a:pPr marL="0" indent="0">
              <a:buNone/>
            </a:pPr>
            <a:r>
              <a:rPr lang="hr-HR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- typing test</a:t>
            </a:r>
          </a:p>
          <a:p>
            <a:pPr marL="0" indent="0">
              <a:buNone/>
            </a:pPr>
            <a:r>
              <a:rPr lang="hr-HR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- balansiranje rada na zadatku i održavanja energije</a:t>
            </a:r>
          </a:p>
          <a:p>
            <a:pPr marL="0" indent="0">
              <a:buNone/>
            </a:pPr>
            <a:r>
              <a:rPr lang="hr-HR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- poraz vremena neovisan o tome što student radi – time limit</a:t>
            </a:r>
          </a:p>
          <a:p>
            <a:pPr marL="0" indent="0">
              <a:buNone/>
            </a:pPr>
            <a:r>
              <a:rPr lang="hr-HR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- cilj – završiti projekt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C6D53E-1C5A-50E8-ED94-56C15A34E864}"/>
              </a:ext>
            </a:extLst>
          </p:cNvPr>
          <p:cNvSpPr/>
          <p:nvPr/>
        </p:nvSpPr>
        <p:spPr>
          <a:xfrm>
            <a:off x="2279072" y="1074450"/>
            <a:ext cx="6162964" cy="5163127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160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toon of a mouse&#10;&#10;AI-generated content may be incorrect.">
            <a:extLst>
              <a:ext uri="{FF2B5EF4-FFF2-40B4-BE49-F238E27FC236}">
                <a16:creationId xmlns:a16="http://schemas.microsoft.com/office/drawing/2014/main" id="{A3CEB647-879C-A6A2-C854-F6231CABE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5EC9EE-C0ED-C706-B5EB-447F7E7BC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450" y="3605212"/>
            <a:ext cx="4158672" cy="1325563"/>
          </a:xfrm>
        </p:spPr>
        <p:txBody>
          <a:bodyPr/>
          <a:lstStyle/>
          <a:p>
            <a:r>
              <a:rPr lang="hr-HR" dirty="0">
                <a:solidFill>
                  <a:schemeClr val="bg2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EVOLUCIJA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BCF40-5109-3F35-94DB-94C7DDCE6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812" y="4880372"/>
            <a:ext cx="3833090" cy="1489869"/>
          </a:xfrm>
        </p:spPr>
        <p:txBody>
          <a:bodyPr/>
          <a:lstStyle/>
          <a:p>
            <a:pPr>
              <a:buFontTx/>
              <a:buChar char="-"/>
            </a:pPr>
            <a:r>
              <a:rPr lang="hr-HR" dirty="0">
                <a:solidFill>
                  <a:schemeClr val="bg2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regresija studenta</a:t>
            </a:r>
          </a:p>
          <a:p>
            <a:pPr>
              <a:buFontTx/>
              <a:buChar char="-"/>
            </a:pPr>
            <a:r>
              <a:rPr lang="hr-HR" dirty="0">
                <a:solidFill>
                  <a:schemeClr val="bg2"/>
                </a:solidFill>
                <a:latin typeface="Source Sans Pro Black" panose="020B0803030403020204" pitchFamily="34" charset="0"/>
                <a:ea typeface="Source Sans Pro Black" panose="020B0803030403020204" pitchFamily="34" charset="0"/>
              </a:rPr>
              <a:t>evolucija računala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2188D06-C432-31DE-86A1-B86070D86D9B}"/>
              </a:ext>
            </a:extLst>
          </p:cNvPr>
          <p:cNvSpPr/>
          <p:nvPr/>
        </p:nvSpPr>
        <p:spPr>
          <a:xfrm>
            <a:off x="360220" y="3517900"/>
            <a:ext cx="3919682" cy="282575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532509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0E2BA-426B-3A51-8A25-131B71020D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„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What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are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building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not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intelligence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— but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i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appearance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of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A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faceless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tireless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placid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intelligence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that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learns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from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grows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more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like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every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day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smiles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when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smile.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listens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when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speak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never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argues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Never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leaves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Never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dies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And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maybe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that’s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exactly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what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wanted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But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if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are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not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careful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may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also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last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thing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we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ever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need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—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or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hr-HR" sz="3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understand</a:t>
            </a:r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.”</a:t>
            </a:r>
          </a:p>
          <a:p>
            <a:pPr marL="0" indent="0">
              <a:buNone/>
            </a:pPr>
            <a:endParaRPr lang="hr-HR" sz="3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842CA3-C6D2-C21C-005E-011C4A154F21}"/>
              </a:ext>
            </a:extLst>
          </p:cNvPr>
          <p:cNvSpPr txBox="1"/>
          <p:nvPr/>
        </p:nvSpPr>
        <p:spPr>
          <a:xfrm>
            <a:off x="669036" y="676656"/>
            <a:ext cx="101132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000" dirty="0">
                <a:latin typeface="Times New Roman" panose="02020603050405020304" pitchFamily="18" charset="0"/>
                <a:ea typeface="Source Sans Pro Black" panose="020B0803030403020204" pitchFamily="34" charset="0"/>
                <a:cs typeface="Times New Roman" panose="02020603050405020304" pitchFamily="18" charset="0"/>
              </a:rPr>
              <a:t>FROM AI ABOUT AI</a:t>
            </a:r>
          </a:p>
        </p:txBody>
      </p:sp>
    </p:spTree>
    <p:extLst>
      <p:ext uri="{BB962C8B-B14F-4D97-AF65-F5344CB8AC3E}">
        <p14:creationId xmlns:p14="http://schemas.microsoft.com/office/powerpoint/2010/main" val="730720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49AFB8-3181-5AEC-05A8-581C2E5DAE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pic>
        <p:nvPicPr>
          <p:cNvPr id="6" name="Picture 5" descr="A close up of a person's face&#10;&#10;AI-generated content may be incorrect.">
            <a:extLst>
              <a:ext uri="{FF2B5EF4-FFF2-40B4-BE49-F238E27FC236}">
                <a16:creationId xmlns:a16="http://schemas.microsoft.com/office/drawing/2014/main" id="{DF87F1EF-08CA-6B2C-6F77-9CAA909E598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9AB175F-7682-6125-FA9C-BD3F7E09F418}"/>
              </a:ext>
            </a:extLst>
          </p:cNvPr>
          <p:cNvSpPr txBox="1"/>
          <p:nvPr/>
        </p:nvSpPr>
        <p:spPr>
          <a:xfrm>
            <a:off x="177800" y="215900"/>
            <a:ext cx="4038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400" dirty="0">
                <a:latin typeface="Source Sans Pro Black" panose="020B0803030403020204" pitchFamily="34" charset="0"/>
                <a:ea typeface="Source Sans Pro Black" panose="020B0803030403020204" pitchFamily="34" charset="0"/>
              </a:rPr>
              <a:t>Razvojni tim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737EFB-FFC6-AAFC-8532-C72A21575002}"/>
              </a:ext>
            </a:extLst>
          </p:cNvPr>
          <p:cNvSpPr txBox="1"/>
          <p:nvPr/>
        </p:nvSpPr>
        <p:spPr>
          <a:xfrm>
            <a:off x="177800" y="1201241"/>
            <a:ext cx="37465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hr-HR" sz="32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Mihael </a:t>
            </a:r>
            <a:r>
              <a:rPr lang="hr-HR" sz="3200" dirty="0" err="1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Lešković</a:t>
            </a:r>
            <a:endParaRPr lang="hr-HR" sz="3200" dirty="0">
              <a:latin typeface="Source Sans Pro" panose="020B0503030403020204" pitchFamily="34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sz="32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Ada-Nela </a:t>
            </a:r>
            <a:r>
              <a:rPr lang="hr-HR" sz="3200" dirty="0" err="1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Peharda</a:t>
            </a:r>
            <a:endParaRPr lang="hr-HR" sz="3200" dirty="0">
              <a:latin typeface="Source Sans Pro" panose="020B0503030403020204" pitchFamily="34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sz="32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Laura </a:t>
            </a:r>
            <a:r>
              <a:rPr lang="hr-HR" sz="3200" dirty="0" err="1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Čulek</a:t>
            </a:r>
            <a:endParaRPr lang="hr-HR" sz="3200" dirty="0">
              <a:latin typeface="Source Sans Pro" panose="020B0503030403020204" pitchFamily="34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sz="32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Timoteja Piveta</a:t>
            </a:r>
          </a:p>
          <a:p>
            <a:endParaRPr lang="hr-HR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5507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162</Words>
  <Application>Microsoft Office PowerPoint</Application>
  <PresentationFormat>Widescreen</PresentationFormat>
  <Paragraphs>24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Aptos</vt:lpstr>
      <vt:lpstr>Aptos Display</vt:lpstr>
      <vt:lpstr>Arial</vt:lpstr>
      <vt:lpstr>Source Sans Pro</vt:lpstr>
      <vt:lpstr>Source Sans Pro Black</vt:lpstr>
      <vt:lpstr>Times New Roman</vt:lpstr>
      <vt:lpstr>Office Theme</vt:lpstr>
      <vt:lpstr>A(I) Want To Sleep</vt:lpstr>
      <vt:lpstr>PowerPoint Presentation</vt:lpstr>
      <vt:lpstr>STORYLINE</vt:lpstr>
      <vt:lpstr>STORYLINE GAMEPLAY</vt:lpstr>
      <vt:lpstr>EVOLUCIJA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Laura Culek</dc:creator>
  <cp:lastModifiedBy>Timoteja Piveta</cp:lastModifiedBy>
  <cp:revision>24</cp:revision>
  <dcterms:created xsi:type="dcterms:W3CDTF">2025-06-01T01:46:39Z</dcterms:created>
  <dcterms:modified xsi:type="dcterms:W3CDTF">2025-06-01T07:38:49Z</dcterms:modified>
</cp:coreProperties>
</file>

<file path=docProps/thumbnail.jpeg>
</file>